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7639" y="4802124"/>
            <a:ext cx="733044" cy="1676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19059" y="4760976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0" y="0"/>
                </a:lnTo>
                <a:lnTo>
                  <a:pt x="0" y="286512"/>
                </a:lnTo>
                <a:lnTo>
                  <a:pt x="914400" y="28651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1196" y="1611884"/>
            <a:ext cx="626160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8650" y="2952953"/>
            <a:ext cx="5346700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330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330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330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330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330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7639" y="4802123"/>
            <a:ext cx="733044" cy="167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685" y="752678"/>
            <a:ext cx="7418628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090" y="845946"/>
            <a:ext cx="8103819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16102" y="4820127"/>
            <a:ext cx="184467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CC330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28802" y="4832827"/>
            <a:ext cx="97790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54177" y="4813662"/>
            <a:ext cx="1403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B3B3B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liog173@orange.fr" TargetMode="External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6" Type="http://schemas.openxmlformats.org/officeDocument/2006/relationships/hyperlink" Target="https://www.facebook.com/tcrocailles/" TargetMode="External"/><Relationship Id="rId7" Type="http://schemas.openxmlformats.org/officeDocument/2006/relationships/hyperlink" Target="http://tcreignier.fr/" TargetMode="External"/><Relationship Id="rId8" Type="http://schemas.openxmlformats.org/officeDocument/2006/relationships/image" Target="../media/image27.jpg"/><Relationship Id="rId9" Type="http://schemas.openxmlformats.org/officeDocument/2006/relationships/image" Target="../media/image2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9059" y="4760976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0" y="0"/>
                </a:lnTo>
                <a:lnTo>
                  <a:pt x="0" y="286512"/>
                </a:lnTo>
                <a:lnTo>
                  <a:pt x="914400" y="28651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368" y="3305047"/>
            <a:ext cx="6533515" cy="824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 b="1">
                <a:solidFill>
                  <a:srgbClr val="006FC0"/>
                </a:solidFill>
                <a:latin typeface="Calibri"/>
                <a:cs typeface="Calibri"/>
              </a:rPr>
              <a:t>Complexe</a:t>
            </a:r>
            <a:r>
              <a:rPr dirty="0" sz="280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6FC0"/>
                </a:solidFill>
                <a:latin typeface="Calibri"/>
                <a:cs typeface="Calibri"/>
              </a:rPr>
              <a:t>Intercommunal</a:t>
            </a:r>
            <a:r>
              <a:rPr dirty="0" sz="280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6FC0"/>
                </a:solidFill>
                <a:latin typeface="Calibri"/>
                <a:cs typeface="Calibri"/>
              </a:rPr>
              <a:t>Sportif</a:t>
            </a:r>
            <a:r>
              <a:rPr dirty="0" sz="280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et</a:t>
            </a:r>
            <a:r>
              <a:rPr dirty="0" sz="280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6FC0"/>
                </a:solidFill>
                <a:latin typeface="Calibri"/>
                <a:cs typeface="Calibri"/>
              </a:rPr>
              <a:t>Culturel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-15" b="1">
                <a:solidFill>
                  <a:srgbClr val="3B3B3B"/>
                </a:solidFill>
                <a:latin typeface="Calibri"/>
                <a:cs typeface="Calibri"/>
              </a:rPr>
              <a:t>Présentation</a:t>
            </a:r>
            <a:r>
              <a:rPr dirty="0" sz="2400" spc="-5" b="1">
                <a:solidFill>
                  <a:srgbClr val="3B3B3B"/>
                </a:solidFill>
                <a:latin typeface="Calibri"/>
                <a:cs typeface="Calibri"/>
              </a:rPr>
              <a:t> 05.2024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4194" y="3191825"/>
            <a:ext cx="1086930" cy="10854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763" y="71627"/>
            <a:ext cx="7517892" cy="30129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200" y="410870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6652" y="1329309"/>
            <a:ext cx="1469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B3B3B"/>
                </a:solidFill>
                <a:latin typeface="Arial"/>
                <a:cs typeface="Arial"/>
              </a:rPr>
              <a:t>Lionel</a:t>
            </a:r>
            <a:r>
              <a:rPr dirty="0" sz="1200" spc="-60" b="1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3B3B3B"/>
                </a:solidFill>
                <a:latin typeface="Arial"/>
                <a:cs typeface="Arial"/>
              </a:rPr>
              <a:t>Guitton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3B3B3B"/>
                </a:solidFill>
                <a:latin typeface="Arial MT"/>
                <a:cs typeface="Arial MT"/>
              </a:rPr>
              <a:t>C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o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-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P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réside</a:t>
            </a:r>
            <a:r>
              <a:rPr dirty="0" sz="1200" spc="-15">
                <a:solidFill>
                  <a:srgbClr val="3B3B3B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t</a:t>
            </a:r>
            <a:r>
              <a:rPr dirty="0" sz="1200" spc="-4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5">
                <a:solidFill>
                  <a:srgbClr val="3B3B3B"/>
                </a:solidFill>
                <a:latin typeface="Arial MT"/>
                <a:cs typeface="Arial MT"/>
              </a:rPr>
              <a:t>T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C</a:t>
            </a:r>
            <a:r>
              <a:rPr dirty="0" sz="1200" spc="-10">
                <a:solidFill>
                  <a:srgbClr val="3B3B3B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3569" y="1856740"/>
            <a:ext cx="2122170" cy="142811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00" spc="-5" b="1">
                <a:solidFill>
                  <a:srgbClr val="3B3B3B"/>
                </a:solidFill>
                <a:latin typeface="Arial"/>
                <a:cs typeface="Arial"/>
              </a:rPr>
              <a:t>TCRAS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Tennis</a:t>
            </a:r>
            <a:r>
              <a:rPr dirty="0" sz="900" spc="-1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Club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 Les</a:t>
            </a:r>
            <a:r>
              <a:rPr dirty="0" sz="900" spc="-2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Rocailles</a:t>
            </a:r>
            <a:r>
              <a:rPr dirty="0" sz="900" spc="-3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Arve</a:t>
            </a:r>
            <a:r>
              <a:rPr dirty="0" sz="900" spc="1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et</a:t>
            </a:r>
            <a:r>
              <a:rPr dirty="0" sz="900" spc="-1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Salève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765810">
              <a:lnSpc>
                <a:spcPct val="127800"/>
              </a:lnSpc>
            </a:pP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1077,</a:t>
            </a:r>
            <a:r>
              <a:rPr dirty="0" sz="900" spc="-3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Route</a:t>
            </a:r>
            <a:r>
              <a:rPr dirty="0" sz="900" spc="-2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des</a:t>
            </a:r>
            <a:r>
              <a:rPr dirty="0" sz="900" spc="-1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Rocailles </a:t>
            </a:r>
            <a:r>
              <a:rPr dirty="0" sz="900" spc="-23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74930</a:t>
            </a:r>
            <a:r>
              <a:rPr dirty="0" sz="900" spc="-3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Reignier</a:t>
            </a:r>
            <a:r>
              <a:rPr dirty="0" sz="900" spc="-2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Esery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Por</a:t>
            </a:r>
            <a:r>
              <a:rPr dirty="0" sz="900" spc="-1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:</a:t>
            </a:r>
            <a:r>
              <a:rPr dirty="0" sz="900" spc="-1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06</a:t>
            </a:r>
            <a:r>
              <a:rPr dirty="0" sz="900" spc="-1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88</a:t>
            </a:r>
            <a:r>
              <a:rPr dirty="0" sz="900" spc="-1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84 47</a:t>
            </a:r>
            <a:r>
              <a:rPr dirty="0" sz="900" spc="-1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</a:rPr>
              <a:t>46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900">
                <a:solidFill>
                  <a:srgbClr val="3B3B3B"/>
                </a:solidFill>
                <a:latin typeface="Arial MT"/>
                <a:cs typeface="Arial MT"/>
              </a:rPr>
              <a:t>Email:</a:t>
            </a:r>
            <a:r>
              <a:rPr dirty="0" sz="900" spc="-3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3B3B3B"/>
                </a:solidFill>
                <a:latin typeface="Arial MT"/>
                <a:cs typeface="Arial MT"/>
                <a:hlinkClick r:id="rId2"/>
              </a:rPr>
              <a:t>kaliog173@orange.fr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3652" y="1752323"/>
            <a:ext cx="1341755" cy="1343660"/>
            <a:chOff x="3553652" y="1752323"/>
            <a:chExt cx="1341755" cy="1343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3652" y="1752323"/>
              <a:ext cx="1341624" cy="13430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463" y="1911096"/>
              <a:ext cx="844296" cy="8458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2685" y="752678"/>
            <a:ext cx="236728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Pour</a:t>
            </a:r>
            <a:r>
              <a:rPr dirty="0" spc="-35"/>
              <a:t> </a:t>
            </a:r>
            <a:r>
              <a:rPr dirty="0"/>
              <a:t>toute</a:t>
            </a:r>
            <a:r>
              <a:rPr dirty="0" spc="-45"/>
              <a:t> </a:t>
            </a:r>
            <a:r>
              <a:rPr dirty="0"/>
              <a:t>question</a:t>
            </a:r>
            <a:r>
              <a:rPr dirty="0" spc="-50"/>
              <a:t> </a:t>
            </a:r>
            <a:r>
              <a:rPr dirty="0"/>
              <a:t>: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7523" y="1790700"/>
            <a:ext cx="1085088" cy="10850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92120" y="3899408"/>
            <a:ext cx="3816350" cy="77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 MT"/>
                <a:cs typeface="Arial MT"/>
                <a:hlinkClick r:id="rId6"/>
              </a:rPr>
              <a:t>https://www.facebook.com/tcrocailles</a:t>
            </a:r>
            <a:r>
              <a:rPr dirty="0" u="heavy" sz="1800" spc="-10">
                <a:solidFill>
                  <a:srgbClr val="006FC0"/>
                </a:solidFill>
                <a:uFill>
                  <a:solidFill>
                    <a:srgbClr val="3B3B3B"/>
                  </a:solidFill>
                </a:uFill>
                <a:latin typeface="Arial MT"/>
                <a:cs typeface="Arial MT"/>
                <a:hlinkClick r:id="rId6"/>
              </a:rPr>
              <a:t>/</a:t>
            </a:r>
            <a:endParaRPr sz="1800">
              <a:latin typeface="Arial MT"/>
              <a:cs typeface="Arial MT"/>
            </a:endParaRPr>
          </a:p>
          <a:p>
            <a:pPr marL="101600">
              <a:lnSpc>
                <a:spcPct val="100000"/>
              </a:lnSpc>
              <a:spcBef>
                <a:spcPts val="1590"/>
              </a:spcBef>
            </a:pPr>
            <a:r>
              <a:rPr dirty="0" u="heavy" sz="1800" spc="-1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 MT"/>
                <a:cs typeface="Arial MT"/>
                <a:hlinkClick r:id="rId7"/>
              </a:rPr>
              <a:t>http://tcreignier.fr/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7675" y="3971992"/>
            <a:ext cx="970788" cy="2384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2727" y="4375607"/>
            <a:ext cx="348717" cy="363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129528" y="320040"/>
            <a:ext cx="2504440" cy="4727575"/>
            <a:chOff x="6129528" y="320040"/>
            <a:chExt cx="2504440" cy="4727575"/>
          </a:xfrm>
        </p:grpSpPr>
        <p:sp>
          <p:nvSpPr>
            <p:cNvPr id="4" name="object 4"/>
            <p:cNvSpPr/>
            <p:nvPr/>
          </p:nvSpPr>
          <p:spPr>
            <a:xfrm>
              <a:off x="7719060" y="4760975"/>
              <a:ext cx="914400" cy="287020"/>
            </a:xfrm>
            <a:custGeom>
              <a:avLst/>
              <a:gdLst/>
              <a:ahLst/>
              <a:cxnLst/>
              <a:rect l="l" t="t" r="r" b="b"/>
              <a:pathLst>
                <a:path w="914400" h="287020">
                  <a:moveTo>
                    <a:pt x="914400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14400" y="2865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9528" y="1673351"/>
              <a:ext cx="2401824" cy="320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900" y="320040"/>
              <a:ext cx="1783079" cy="13380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5531" y="340867"/>
            <a:ext cx="41179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6FC0"/>
                </a:solidFill>
                <a:latin typeface="Calibri"/>
                <a:cs typeface="Calibri"/>
              </a:rPr>
              <a:t>Complexe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 Intercommunal</a:t>
            </a:r>
            <a:r>
              <a:rPr dirty="0" sz="1800" spc="-5">
                <a:solidFill>
                  <a:srgbClr val="006FC0"/>
                </a:solidFill>
                <a:latin typeface="Calibri"/>
                <a:cs typeface="Calibri"/>
              </a:rPr>
              <a:t> Sportif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6FC0"/>
                </a:solidFill>
                <a:latin typeface="Calibri"/>
                <a:cs typeface="Calibri"/>
              </a:rPr>
              <a:t>et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Culturel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7308" y="998346"/>
            <a:ext cx="4592955" cy="3408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AF50"/>
                </a:solidFill>
                <a:latin typeface="Arial"/>
                <a:cs typeface="Arial"/>
              </a:rPr>
              <a:t>Axes</a:t>
            </a:r>
            <a:r>
              <a:rPr dirty="0" sz="1400" spc="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AF50"/>
                </a:solidFill>
                <a:latin typeface="Arial"/>
                <a:cs typeface="Arial"/>
              </a:rPr>
              <a:t>de</a:t>
            </a:r>
            <a:r>
              <a:rPr dirty="0" sz="1400" spc="-2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AF50"/>
                </a:solidFill>
                <a:latin typeface="Arial"/>
                <a:cs typeface="Arial"/>
              </a:rPr>
              <a:t>Developpement</a:t>
            </a:r>
            <a:r>
              <a:rPr dirty="0" sz="14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AF50"/>
                </a:solidFill>
                <a:latin typeface="Arial"/>
                <a:cs typeface="Arial"/>
              </a:rPr>
              <a:t>Club</a:t>
            </a:r>
            <a:r>
              <a:rPr dirty="0" sz="1400" spc="-2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AF50"/>
                </a:solidFill>
                <a:latin typeface="Arial"/>
                <a:cs typeface="Arial"/>
              </a:rPr>
              <a:t>TCRAS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Montée</a:t>
            </a:r>
            <a:r>
              <a:rPr dirty="0" sz="12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nombre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d’Adhérents</a:t>
            </a:r>
            <a:r>
              <a:rPr dirty="0" sz="12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/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 fidélisation</a:t>
            </a:r>
            <a:r>
              <a:rPr dirty="0" sz="1200" spc="-4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jeunes</a:t>
            </a:r>
            <a:r>
              <a:rPr dirty="0" sz="12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adultes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Modernisation</a:t>
            </a:r>
            <a:r>
              <a:rPr dirty="0" sz="1200" spc="-5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l’EDT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Démarrage</a:t>
            </a:r>
            <a:r>
              <a:rPr dirty="0" sz="12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ID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Club</a:t>
            </a:r>
            <a:r>
              <a:rPr dirty="0" sz="12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-</a:t>
            </a:r>
            <a:r>
              <a:rPr dirty="0" sz="1200" spc="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Sept</a:t>
            </a:r>
            <a:r>
              <a:rPr dirty="0" sz="12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2024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Développement</a:t>
            </a:r>
            <a:r>
              <a:rPr dirty="0" sz="1200" spc="-6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Arial MT"/>
                <a:cs typeface="Arial MT"/>
              </a:rPr>
              <a:t>Tennis</a:t>
            </a:r>
            <a:r>
              <a:rPr dirty="0" sz="1200" spc="-5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Santé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Développement</a:t>
            </a:r>
            <a:r>
              <a:rPr dirty="0" sz="1200" spc="-5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Arial MT"/>
                <a:cs typeface="Arial MT"/>
              </a:rPr>
              <a:t>Tennis</a:t>
            </a:r>
            <a:r>
              <a:rPr dirty="0" sz="12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Scolaire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(Collège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voisin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2027)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Développement</a:t>
            </a:r>
            <a:r>
              <a:rPr dirty="0" sz="1200" spc="-4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Arial MT"/>
                <a:cs typeface="Arial MT"/>
              </a:rPr>
              <a:t>Tennis</a:t>
            </a:r>
            <a:r>
              <a:rPr dirty="0" sz="12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Santé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(Club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labellisé</a:t>
            </a:r>
            <a:r>
              <a:rPr dirty="0" sz="12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FFT)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Développement</a:t>
            </a:r>
            <a:r>
              <a:rPr dirty="0" sz="12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l’activité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Padel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Structuration</a:t>
            </a:r>
            <a:r>
              <a:rPr dirty="0" sz="12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du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Pôle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Compétition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Jeunes</a:t>
            </a:r>
            <a:r>
              <a:rPr dirty="0" sz="12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et</a:t>
            </a:r>
            <a:r>
              <a:rPr dirty="0" sz="1200" spc="-6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Adultes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Formation</a:t>
            </a:r>
            <a:r>
              <a:rPr dirty="0" sz="12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Educateurs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Partenariats</a:t>
            </a:r>
            <a:r>
              <a:rPr dirty="0" sz="12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/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Synergies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avec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CD74</a:t>
            </a:r>
            <a:endParaRPr sz="12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D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é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v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elop</a:t>
            </a:r>
            <a:r>
              <a:rPr dirty="0" sz="1200" spc="5">
                <a:solidFill>
                  <a:srgbClr val="006FC0"/>
                </a:solidFill>
                <a:latin typeface="Arial MT"/>
                <a:cs typeface="Arial MT"/>
              </a:rPr>
              <a:t>p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m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t</a:t>
            </a:r>
            <a:r>
              <a:rPr dirty="0" sz="12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dirty="0" sz="1200" spc="-8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Anim</a:t>
            </a:r>
            <a:r>
              <a:rPr dirty="0" sz="1200" spc="5">
                <a:solidFill>
                  <a:srgbClr val="006FC0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tio</a:t>
            </a:r>
            <a:r>
              <a:rPr dirty="0" sz="1200" spc="-10">
                <a:solidFill>
                  <a:srgbClr val="006FC0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s</a:t>
            </a:r>
            <a:r>
              <a:rPr dirty="0" sz="12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S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p</a:t>
            </a:r>
            <a:r>
              <a:rPr dirty="0" sz="1200" spc="5">
                <a:solidFill>
                  <a:srgbClr val="006FC0"/>
                </a:solidFill>
                <a:latin typeface="Arial MT"/>
                <a:cs typeface="Arial MT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ti</a:t>
            </a:r>
            <a:r>
              <a:rPr dirty="0" sz="1200" spc="-15">
                <a:solidFill>
                  <a:srgbClr val="006FC0"/>
                </a:solidFill>
                <a:latin typeface="Arial MT"/>
                <a:cs typeface="Arial MT"/>
              </a:rPr>
              <a:t>v</a:t>
            </a:r>
            <a:r>
              <a:rPr dirty="0" sz="1200">
                <a:solidFill>
                  <a:srgbClr val="006FC0"/>
                </a:solidFill>
                <a:latin typeface="Arial MT"/>
                <a:cs typeface="Arial MT"/>
              </a:rPr>
              <a:t>es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19059" y="4760976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0" y="0"/>
                </a:lnTo>
                <a:lnTo>
                  <a:pt x="0" y="286512"/>
                </a:lnTo>
                <a:lnTo>
                  <a:pt x="914400" y="28651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531" y="340867"/>
            <a:ext cx="41179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Complexe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Intercommunal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Sportif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et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Culturel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090" y="845946"/>
            <a:ext cx="7035165" cy="337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1</a:t>
            </a:r>
            <a:r>
              <a:rPr dirty="0" sz="1200" spc="-3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Grand</a:t>
            </a:r>
            <a:r>
              <a:rPr dirty="0" sz="1200" spc="-3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Hall</a:t>
            </a:r>
            <a:r>
              <a:rPr dirty="0" sz="1200" spc="-4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d’Accueil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"/>
            </a:pPr>
            <a:endParaRPr sz="12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1</a:t>
            </a:r>
            <a:r>
              <a:rPr dirty="0" sz="1200" spc="-2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Salle</a:t>
            </a:r>
            <a:r>
              <a:rPr dirty="0" sz="1200" spc="-3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de</a:t>
            </a:r>
            <a:r>
              <a:rPr dirty="0" sz="1200" spc="-1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Spectacle</a:t>
            </a:r>
            <a:r>
              <a:rPr dirty="0" sz="1200" spc="-5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multiculturelle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"/>
            </a:pPr>
            <a:endParaRPr sz="12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1 Gymnase multisports</a:t>
            </a:r>
            <a:r>
              <a:rPr dirty="0" sz="1200" spc="-2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B3B3B"/>
                </a:solidFill>
                <a:latin typeface="Arial MT"/>
                <a:cs typeface="Arial MT"/>
              </a:rPr>
              <a:t>et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 ses</a:t>
            </a:r>
            <a:r>
              <a:rPr dirty="0" sz="1200" spc="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vestiaires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"/>
            </a:pPr>
            <a:endParaRPr sz="12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1</a:t>
            </a:r>
            <a:r>
              <a:rPr dirty="0" sz="1200" spc="-4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Dojo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"/>
            </a:pPr>
            <a:endParaRPr sz="12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1</a:t>
            </a:r>
            <a:r>
              <a:rPr dirty="0" sz="1200" spc="-1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Salle</a:t>
            </a:r>
            <a:r>
              <a:rPr dirty="0" sz="1200" spc="-2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préparation</a:t>
            </a:r>
            <a:r>
              <a:rPr dirty="0" sz="1200" spc="-45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 MT"/>
                <a:cs typeface="Arial MT"/>
              </a:rPr>
              <a:t>physique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"/>
            </a:pPr>
            <a:endParaRPr sz="1450">
              <a:latin typeface="Arial MT"/>
              <a:cs typeface="Arial MT"/>
            </a:endParaRPr>
          </a:p>
          <a:p>
            <a:pPr marL="299085" marR="2096135" indent="-2990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1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Centre de Ligue Départementalisé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–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Pôle </a:t>
            </a:r>
            <a:r>
              <a:rPr dirty="0" sz="1400" spc="-15">
                <a:solidFill>
                  <a:srgbClr val="006FC0"/>
                </a:solidFill>
                <a:latin typeface="Arial MT"/>
                <a:cs typeface="Arial MT"/>
              </a:rPr>
              <a:t>Tennis/Padel </a:t>
            </a:r>
            <a:r>
              <a:rPr dirty="0" sz="1400" spc="-37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4</a:t>
            </a:r>
            <a:r>
              <a:rPr dirty="0" sz="1400" spc="4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Courts</a:t>
            </a:r>
            <a:r>
              <a:rPr dirty="0" sz="1400" spc="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couverts</a:t>
            </a:r>
            <a:r>
              <a:rPr dirty="0" sz="1400" spc="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+</a:t>
            </a:r>
            <a:r>
              <a:rPr dirty="0" sz="1400" spc="5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3</a:t>
            </a:r>
            <a:r>
              <a:rPr dirty="0" sz="1400" spc="5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courts</a:t>
            </a:r>
            <a:r>
              <a:rPr dirty="0" sz="1400" spc="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Extérieurs</a:t>
            </a:r>
            <a:r>
              <a:rPr dirty="0" sz="1400" spc="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400" spc="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30">
                <a:solidFill>
                  <a:srgbClr val="006FC0"/>
                </a:solidFill>
                <a:latin typeface="Arial MT"/>
                <a:cs typeface="Arial MT"/>
              </a:rPr>
              <a:t>Tennis 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2</a:t>
            </a:r>
            <a:r>
              <a:rPr dirty="0" sz="14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Courts</a:t>
            </a:r>
            <a:r>
              <a:rPr dirty="0" sz="14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couverts</a:t>
            </a:r>
            <a:r>
              <a:rPr dirty="0" sz="14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+</a:t>
            </a:r>
            <a:r>
              <a:rPr dirty="0" sz="14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1</a:t>
            </a:r>
            <a:r>
              <a:rPr dirty="0" sz="14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court</a:t>
            </a:r>
            <a:r>
              <a:rPr dirty="0" sz="1400" spc="-4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Extérieur</a:t>
            </a:r>
            <a:r>
              <a:rPr dirty="0" sz="14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4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Padel</a:t>
            </a:r>
            <a:endParaRPr sz="1400">
              <a:latin typeface="Arial MT"/>
              <a:cs typeface="Arial MT"/>
            </a:endParaRPr>
          </a:p>
          <a:p>
            <a:pPr marL="926465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1</a:t>
            </a:r>
            <a:r>
              <a:rPr dirty="0" sz="14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Club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House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et des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bureaux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pour</a:t>
            </a:r>
            <a:r>
              <a:rPr dirty="0" sz="14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le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 Club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400" spc="-4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30">
                <a:solidFill>
                  <a:srgbClr val="006FC0"/>
                </a:solidFill>
                <a:latin typeface="Arial MT"/>
                <a:cs typeface="Arial MT"/>
              </a:rPr>
              <a:t>Tennis</a:t>
            </a:r>
            <a:r>
              <a:rPr dirty="0" sz="1400" spc="-1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Intercommunal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(TCRAS) </a:t>
            </a:r>
            <a:r>
              <a:rPr dirty="0" sz="1400" spc="-37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dirty="0" sz="14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bureaux</a:t>
            </a:r>
            <a:r>
              <a:rPr dirty="0" sz="1400" spc="-4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du</a:t>
            </a:r>
            <a:r>
              <a:rPr dirty="0" sz="14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Comité</a:t>
            </a:r>
            <a:r>
              <a:rPr dirty="0" sz="14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Départemental</a:t>
            </a:r>
            <a:r>
              <a:rPr dirty="0" sz="1400" spc="-4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400" spc="-30">
                <a:solidFill>
                  <a:srgbClr val="006FC0"/>
                </a:solidFill>
                <a:latin typeface="Arial MT"/>
                <a:cs typeface="Arial MT"/>
              </a:rPr>
              <a:t> Tennis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(CD74)</a:t>
            </a:r>
            <a:endParaRPr sz="1400">
              <a:latin typeface="Arial MT"/>
              <a:cs typeface="Arial MT"/>
            </a:endParaRPr>
          </a:p>
          <a:p>
            <a:pPr marL="926465">
              <a:lnSpc>
                <a:spcPct val="100000"/>
              </a:lnSpc>
            </a:pP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Salle</a:t>
            </a:r>
            <a:r>
              <a:rPr dirty="0" sz="14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Réunion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et</a:t>
            </a:r>
            <a:r>
              <a:rPr dirty="0" sz="14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dirty="0" sz="14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6FC0"/>
                </a:solidFill>
                <a:latin typeface="Arial MT"/>
                <a:cs typeface="Arial MT"/>
              </a:rPr>
              <a:t>Formation</a:t>
            </a:r>
            <a:endParaRPr sz="1400">
              <a:latin typeface="Arial MT"/>
              <a:cs typeface="Arial MT"/>
            </a:endParaRPr>
          </a:p>
          <a:p>
            <a:pPr marL="926465">
              <a:lnSpc>
                <a:spcPct val="100000"/>
              </a:lnSpc>
            </a:pP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dirty="0" sz="14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vestiaires</a:t>
            </a:r>
            <a:r>
              <a:rPr dirty="0" sz="1400" spc="-5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6FC0"/>
                </a:solidFill>
                <a:latin typeface="Arial MT"/>
                <a:cs typeface="Arial MT"/>
              </a:rPr>
              <a:t>spécifiques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9059" y="4760976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0" y="0"/>
                </a:lnTo>
                <a:lnTo>
                  <a:pt x="0" y="286512"/>
                </a:lnTo>
                <a:lnTo>
                  <a:pt x="914400" y="28651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1614" y="414654"/>
            <a:ext cx="2880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Base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Projection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Vue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aérienne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44068" y="377952"/>
            <a:ext cx="8188959" cy="4293235"/>
            <a:chOff x="544068" y="377952"/>
            <a:chExt cx="8188959" cy="4293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754379"/>
              <a:ext cx="6094476" cy="3916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4208" y="377952"/>
              <a:ext cx="3258312" cy="21153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551" y="894588"/>
            <a:ext cx="8537575" cy="4249420"/>
            <a:chOff x="606551" y="894588"/>
            <a:chExt cx="8537575" cy="4249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0540" y="3011423"/>
              <a:ext cx="4823460" cy="21320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1" y="894588"/>
              <a:ext cx="5199888" cy="21320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19059" y="4760976"/>
              <a:ext cx="914400" cy="287020"/>
            </a:xfrm>
            <a:custGeom>
              <a:avLst/>
              <a:gdLst/>
              <a:ahLst/>
              <a:cxnLst/>
              <a:rect l="l" t="t" r="r" b="b"/>
              <a:pathLst>
                <a:path w="914400" h="287020">
                  <a:moveTo>
                    <a:pt x="914400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14400" y="2865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271" y="3380232"/>
              <a:ext cx="2749295" cy="11231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2313" y="3934714"/>
              <a:ext cx="1971675" cy="122555"/>
            </a:xfrm>
            <a:custGeom>
              <a:avLst/>
              <a:gdLst/>
              <a:ahLst/>
              <a:cxnLst/>
              <a:rect l="l" t="t" r="r" b="b"/>
              <a:pathLst>
                <a:path w="1971675" h="122554">
                  <a:moveTo>
                    <a:pt x="1896872" y="45999"/>
                  </a:moveTo>
                  <a:lnTo>
                    <a:pt x="1895548" y="77726"/>
                  </a:lnTo>
                  <a:lnTo>
                    <a:pt x="1908175" y="78244"/>
                  </a:lnTo>
                  <a:lnTo>
                    <a:pt x="1907666" y="90932"/>
                  </a:lnTo>
                  <a:lnTo>
                    <a:pt x="1894998" y="90932"/>
                  </a:lnTo>
                  <a:lnTo>
                    <a:pt x="1893697" y="122135"/>
                  </a:lnTo>
                  <a:lnTo>
                    <a:pt x="1963114" y="90932"/>
                  </a:lnTo>
                  <a:lnTo>
                    <a:pt x="1907666" y="90932"/>
                  </a:lnTo>
                  <a:lnTo>
                    <a:pt x="1895019" y="90413"/>
                  </a:lnTo>
                  <a:lnTo>
                    <a:pt x="1964268" y="90413"/>
                  </a:lnTo>
                  <a:lnTo>
                    <a:pt x="1971421" y="87198"/>
                  </a:lnTo>
                  <a:lnTo>
                    <a:pt x="1896872" y="45999"/>
                  </a:lnTo>
                  <a:close/>
                </a:path>
                <a:path w="1971675" h="122554">
                  <a:moveTo>
                    <a:pt x="1895548" y="77726"/>
                  </a:moveTo>
                  <a:lnTo>
                    <a:pt x="1895019" y="90413"/>
                  </a:lnTo>
                  <a:lnTo>
                    <a:pt x="1907666" y="90932"/>
                  </a:lnTo>
                  <a:lnTo>
                    <a:pt x="1908175" y="78244"/>
                  </a:lnTo>
                  <a:lnTo>
                    <a:pt x="1895548" y="77726"/>
                  </a:lnTo>
                  <a:close/>
                </a:path>
                <a:path w="1971675" h="122554">
                  <a:moveTo>
                    <a:pt x="508" y="0"/>
                  </a:moveTo>
                  <a:lnTo>
                    <a:pt x="0" y="12687"/>
                  </a:lnTo>
                  <a:lnTo>
                    <a:pt x="1895019" y="90413"/>
                  </a:lnTo>
                  <a:lnTo>
                    <a:pt x="1895548" y="7772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D700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58028" y="3718560"/>
              <a:ext cx="497205" cy="556260"/>
            </a:xfrm>
            <a:custGeom>
              <a:avLst/>
              <a:gdLst/>
              <a:ahLst/>
              <a:cxnLst/>
              <a:rect l="l" t="t" r="r" b="b"/>
              <a:pathLst>
                <a:path w="497204" h="556260">
                  <a:moveTo>
                    <a:pt x="0" y="278129"/>
                  </a:moveTo>
                  <a:lnTo>
                    <a:pt x="4003" y="228119"/>
                  </a:lnTo>
                  <a:lnTo>
                    <a:pt x="15545" y="181056"/>
                  </a:lnTo>
                  <a:lnTo>
                    <a:pt x="33923" y="137724"/>
                  </a:lnTo>
                  <a:lnTo>
                    <a:pt x="58434" y="98908"/>
                  </a:lnTo>
                  <a:lnTo>
                    <a:pt x="88377" y="65391"/>
                  </a:lnTo>
                  <a:lnTo>
                    <a:pt x="123048" y="37958"/>
                  </a:lnTo>
                  <a:lnTo>
                    <a:pt x="161746" y="17393"/>
                  </a:lnTo>
                  <a:lnTo>
                    <a:pt x="203768" y="4478"/>
                  </a:lnTo>
                  <a:lnTo>
                    <a:pt x="248412" y="0"/>
                  </a:lnTo>
                  <a:lnTo>
                    <a:pt x="293055" y="4478"/>
                  </a:lnTo>
                  <a:lnTo>
                    <a:pt x="335077" y="17393"/>
                  </a:lnTo>
                  <a:lnTo>
                    <a:pt x="373775" y="37958"/>
                  </a:lnTo>
                  <a:lnTo>
                    <a:pt x="408446" y="65391"/>
                  </a:lnTo>
                  <a:lnTo>
                    <a:pt x="438389" y="98908"/>
                  </a:lnTo>
                  <a:lnTo>
                    <a:pt x="462900" y="137724"/>
                  </a:lnTo>
                  <a:lnTo>
                    <a:pt x="481278" y="181056"/>
                  </a:lnTo>
                  <a:lnTo>
                    <a:pt x="492820" y="228119"/>
                  </a:lnTo>
                  <a:lnTo>
                    <a:pt x="496824" y="278129"/>
                  </a:lnTo>
                  <a:lnTo>
                    <a:pt x="492820" y="328124"/>
                  </a:lnTo>
                  <a:lnTo>
                    <a:pt x="481278" y="375178"/>
                  </a:lnTo>
                  <a:lnTo>
                    <a:pt x="462900" y="418507"/>
                  </a:lnTo>
                  <a:lnTo>
                    <a:pt x="438389" y="457325"/>
                  </a:lnTo>
                  <a:lnTo>
                    <a:pt x="408446" y="490847"/>
                  </a:lnTo>
                  <a:lnTo>
                    <a:pt x="373775" y="518286"/>
                  </a:lnTo>
                  <a:lnTo>
                    <a:pt x="335077" y="538859"/>
                  </a:lnTo>
                  <a:lnTo>
                    <a:pt x="293055" y="551778"/>
                  </a:lnTo>
                  <a:lnTo>
                    <a:pt x="248412" y="556259"/>
                  </a:lnTo>
                  <a:lnTo>
                    <a:pt x="203768" y="551778"/>
                  </a:lnTo>
                  <a:lnTo>
                    <a:pt x="161746" y="538859"/>
                  </a:lnTo>
                  <a:lnTo>
                    <a:pt x="123048" y="518286"/>
                  </a:lnTo>
                  <a:lnTo>
                    <a:pt x="88377" y="490847"/>
                  </a:lnTo>
                  <a:lnTo>
                    <a:pt x="58434" y="457325"/>
                  </a:lnTo>
                  <a:lnTo>
                    <a:pt x="33923" y="418507"/>
                  </a:lnTo>
                  <a:lnTo>
                    <a:pt x="15545" y="375178"/>
                  </a:lnTo>
                  <a:lnTo>
                    <a:pt x="4003" y="328124"/>
                  </a:lnTo>
                  <a:lnTo>
                    <a:pt x="0" y="27812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82574" y="383794"/>
            <a:ext cx="3864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Plan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installation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 Niveau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Niveau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9059" y="4760976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0" y="0"/>
                </a:lnTo>
                <a:lnTo>
                  <a:pt x="0" y="286512"/>
                </a:lnTo>
                <a:lnTo>
                  <a:pt x="914400" y="28651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2574" y="383794"/>
            <a:ext cx="43008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Point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sur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Centre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de Ligue</a:t>
            </a:r>
            <a:r>
              <a:rPr dirty="0" sz="18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Départementalisé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Avancée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Travaux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6467" y="1129283"/>
            <a:ext cx="2144267" cy="14615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1072" y="1129283"/>
            <a:ext cx="1949196" cy="1461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132332"/>
            <a:ext cx="1947672" cy="14599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2552" y="1129283"/>
            <a:ext cx="1947672" cy="14615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2703576"/>
            <a:ext cx="1947672" cy="14599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81072" y="2703576"/>
            <a:ext cx="1949196" cy="145999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506467" y="2703576"/>
            <a:ext cx="4130040" cy="1464945"/>
            <a:chOff x="4506467" y="2703576"/>
            <a:chExt cx="4130040" cy="146494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6467" y="2703576"/>
              <a:ext cx="2144267" cy="14599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7311" y="2703576"/>
              <a:ext cx="1949196" cy="146456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08903" y="2779776"/>
            <a:ext cx="2924810" cy="2268220"/>
            <a:chOff x="5708903" y="2779776"/>
            <a:chExt cx="2924810" cy="2268220"/>
          </a:xfrm>
        </p:grpSpPr>
        <p:sp>
          <p:nvSpPr>
            <p:cNvPr id="3" name="object 3"/>
            <p:cNvSpPr/>
            <p:nvPr/>
          </p:nvSpPr>
          <p:spPr>
            <a:xfrm>
              <a:off x="7719059" y="4760976"/>
              <a:ext cx="914400" cy="287020"/>
            </a:xfrm>
            <a:custGeom>
              <a:avLst/>
              <a:gdLst/>
              <a:ahLst/>
              <a:cxnLst/>
              <a:rect l="l" t="t" r="r" b="b"/>
              <a:pathLst>
                <a:path w="914400" h="287020">
                  <a:moveTo>
                    <a:pt x="914400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14400" y="2865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8903" y="2779776"/>
              <a:ext cx="2700528" cy="20269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82574" y="383794"/>
            <a:ext cx="43008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Point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sur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Centre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de Ligue</a:t>
            </a:r>
            <a:r>
              <a:rPr dirty="0" sz="18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Départementalisé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Visite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du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président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la FFT</a:t>
            </a:r>
            <a:r>
              <a:rPr dirty="0" sz="18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Mai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4179" y="1909572"/>
            <a:ext cx="2577084" cy="20269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670559"/>
            <a:ext cx="2700527" cy="20253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095" y="1150619"/>
            <a:ext cx="2363724" cy="35554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9059" y="4760976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0" y="0"/>
                </a:lnTo>
                <a:lnTo>
                  <a:pt x="0" y="286512"/>
                </a:lnTo>
                <a:lnTo>
                  <a:pt x="914400" y="28651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2574" y="383794"/>
            <a:ext cx="4846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Réception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d’un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mini-Bus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par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Région ARA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(mai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7607" y="1050036"/>
            <a:ext cx="4272715" cy="32043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574" y="383794"/>
            <a:ext cx="4297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Point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sur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Centre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Ligue</a:t>
            </a:r>
            <a:r>
              <a:rPr dirty="0" sz="18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Départementalisé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4824984"/>
            <a:ext cx="1838325" cy="121920"/>
          </a:xfrm>
          <a:custGeom>
            <a:avLst/>
            <a:gdLst/>
            <a:ahLst/>
            <a:cxnLst/>
            <a:rect l="l" t="t" r="r" b="b"/>
            <a:pathLst>
              <a:path w="1838325" h="121920">
                <a:moveTo>
                  <a:pt x="1837944" y="0"/>
                </a:moveTo>
                <a:lnTo>
                  <a:pt x="0" y="0"/>
                </a:lnTo>
                <a:lnTo>
                  <a:pt x="0" y="121919"/>
                </a:lnTo>
                <a:lnTo>
                  <a:pt x="1837944" y="121919"/>
                </a:lnTo>
                <a:lnTo>
                  <a:pt x="1837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41196" y="1611884"/>
            <a:ext cx="257429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3B3B3B"/>
                </a:solidFill>
                <a:latin typeface="Arial MT"/>
                <a:cs typeface="Arial MT"/>
              </a:rPr>
              <a:t>Livraison</a:t>
            </a:r>
            <a:r>
              <a:rPr dirty="0" sz="4400" spc="-9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dirty="0" sz="4400">
                <a:solidFill>
                  <a:srgbClr val="3B3B3B"/>
                </a:solidFill>
                <a:latin typeface="Arial MT"/>
                <a:cs typeface="Arial MT"/>
              </a:rPr>
              <a:t>: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pc="-20"/>
              <a:t>xx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"/>
              <a:t>2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/>
              <a:t>Tennis</a:t>
            </a:r>
            <a:r>
              <a:rPr dirty="0" spc="5"/>
              <a:t> </a:t>
            </a:r>
            <a:r>
              <a:rPr dirty="0"/>
              <a:t>Club</a:t>
            </a:r>
            <a:r>
              <a:rPr dirty="0" spc="-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/>
              <a:t>Rocailles</a:t>
            </a:r>
            <a:r>
              <a:rPr dirty="0" spc="-5"/>
              <a:t> Arve </a:t>
            </a:r>
            <a:r>
              <a:rPr dirty="0"/>
              <a:t>&amp; </a:t>
            </a:r>
            <a:r>
              <a:rPr dirty="0" spc="-5"/>
              <a:t>Salève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8650" y="2952953"/>
            <a:ext cx="416052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6FC0"/>
                </a:solidFill>
                <a:latin typeface="Arial MT"/>
                <a:cs typeface="Arial MT"/>
              </a:rPr>
              <a:t>Septembre</a:t>
            </a:r>
            <a:r>
              <a:rPr dirty="0" sz="4400" spc="-6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4400" spc="-5">
                <a:solidFill>
                  <a:srgbClr val="006FC0"/>
                </a:solidFill>
                <a:latin typeface="Arial MT"/>
                <a:cs typeface="Arial MT"/>
              </a:rPr>
              <a:t>2025</a:t>
            </a:r>
            <a:endParaRPr sz="4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Evelyn Klaiber</dc:creator>
  <dc:title>PowerPoint Presentation</dc:title>
  <dcterms:created xsi:type="dcterms:W3CDTF">2024-06-18T16:54:13Z</dcterms:created>
  <dcterms:modified xsi:type="dcterms:W3CDTF">2024-06-18T16:54:13Z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2024-06-18T00:00:00Z</vt:filetime>
  </property>
</Properties>
</file>